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42803763" cy="320770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EC0695-358E-EF42-8631-383D764AF210}" v="11" dt="2020-06-22T18:16:00.7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3" autoAdjust="0"/>
    <p:restoredTop sz="83436" autoAdjust="0"/>
  </p:normalViewPr>
  <p:slideViewPr>
    <p:cSldViewPr snapToGrid="0">
      <p:cViewPr varScale="1">
        <p:scale>
          <a:sx n="19" d="100"/>
          <a:sy n="19" d="100"/>
        </p:scale>
        <p:origin x="232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rapon Ratanalert" userId="93f253aa963efa22" providerId="LiveId" clId="{9FEC0695-358E-EF42-8631-383D764AF210}"/>
    <pc:docChg chg="undo custSel modSld">
      <pc:chgData name="Worapon Ratanalert" userId="93f253aa963efa22" providerId="LiveId" clId="{9FEC0695-358E-EF42-8631-383D764AF210}" dt="2020-06-22T18:20:42.276" v="30" actId="478"/>
      <pc:docMkLst>
        <pc:docMk/>
      </pc:docMkLst>
      <pc:sldChg chg="addSp delSp modSp delAnim modAnim">
        <pc:chgData name="Worapon Ratanalert" userId="93f253aa963efa22" providerId="LiveId" clId="{9FEC0695-358E-EF42-8631-383D764AF210}" dt="2020-06-22T18:20:42.276" v="30" actId="478"/>
        <pc:sldMkLst>
          <pc:docMk/>
          <pc:sldMk cId="2638980273" sldId="257"/>
        </pc:sldMkLst>
        <pc:spChg chg="del">
          <ac:chgData name="Worapon Ratanalert" userId="93f253aa963efa22" providerId="LiveId" clId="{9FEC0695-358E-EF42-8631-383D764AF210}" dt="2020-06-22T18:20:42.276" v="30" actId="478"/>
          <ac:spMkLst>
            <pc:docMk/>
            <pc:sldMk cId="2638980273" sldId="257"/>
            <ac:spMk id="2" creationId="{AFA3AB4C-300E-452B-BB38-B56F1BEE429A}"/>
          </ac:spMkLst>
        </pc:spChg>
        <pc:picChg chg="add del mod">
          <ac:chgData name="Worapon Ratanalert" userId="93f253aa963efa22" providerId="LiveId" clId="{9FEC0695-358E-EF42-8631-383D764AF210}" dt="2020-06-20T16:56:03.657" v="3" actId="478"/>
          <ac:picMkLst>
            <pc:docMk/>
            <pc:sldMk cId="2638980273" sldId="257"/>
            <ac:picMk id="3" creationId="{63B547D0-93EE-9447-844A-352441BB0FDF}"/>
          </ac:picMkLst>
        </pc:picChg>
        <pc:picChg chg="add mod">
          <ac:chgData name="Worapon Ratanalert" userId="93f253aa963efa22" providerId="LiveId" clId="{9FEC0695-358E-EF42-8631-383D764AF210}" dt="2020-06-22T18:15:42.535" v="26" actId="167"/>
          <ac:picMkLst>
            <pc:docMk/>
            <pc:sldMk cId="2638980273" sldId="257"/>
            <ac:picMk id="3" creationId="{7623B0A7-80F8-104D-AB39-0C9989D2A5CE}"/>
          </ac:picMkLst>
        </pc:picChg>
        <pc:picChg chg="add del mod">
          <ac:chgData name="Worapon Ratanalert" userId="93f253aa963efa22" providerId="LiveId" clId="{9FEC0695-358E-EF42-8631-383D764AF210}" dt="2020-06-22T18:15:46.438" v="27" actId="478"/>
          <ac:picMkLst>
            <pc:docMk/>
            <pc:sldMk cId="2638980273" sldId="257"/>
            <ac:picMk id="4" creationId="{C08F93D4-9CBF-BB4E-837D-849F7F3CF0BE}"/>
          </ac:picMkLst>
        </pc:picChg>
        <pc:picChg chg="mod">
          <ac:chgData name="Worapon Ratanalert" userId="93f253aa963efa22" providerId="LiveId" clId="{9FEC0695-358E-EF42-8631-383D764AF210}" dt="2020-06-22T18:15:53.930" v="28" actId="167"/>
          <ac:picMkLst>
            <pc:docMk/>
            <pc:sldMk cId="2638980273" sldId="257"/>
            <ac:picMk id="5" creationId="{CD3E018E-1B14-4FC4-9C0A-8C461996945B}"/>
          </ac:picMkLst>
        </pc:picChg>
      </pc:sldChg>
    </pc:docChg>
  </pc:docChgLst>
  <pc:docChgLst>
    <pc:chgData name="Worapon Ratanalert" userId="93f253aa963efa22" providerId="LiveId" clId="{6DFE0362-C925-6540-AA6D-5D9B828328DD}"/>
    <pc:docChg chg="undo custSel modSld">
      <pc:chgData name="Worapon Ratanalert" userId="93f253aa963efa22" providerId="LiveId" clId="{6DFE0362-C925-6540-AA6D-5D9B828328DD}" dt="2020-06-20T05:27:05.393" v="1" actId="1076"/>
      <pc:docMkLst>
        <pc:docMk/>
      </pc:docMkLst>
      <pc:sldChg chg="modSp">
        <pc:chgData name="Worapon Ratanalert" userId="93f253aa963efa22" providerId="LiveId" clId="{6DFE0362-C925-6540-AA6D-5D9B828328DD}" dt="2020-06-20T05:27:05.393" v="1" actId="1076"/>
        <pc:sldMkLst>
          <pc:docMk/>
          <pc:sldMk cId="2638980273" sldId="257"/>
        </pc:sldMkLst>
        <pc:picChg chg="mod">
          <ac:chgData name="Worapon Ratanalert" userId="93f253aa963efa22" providerId="LiveId" clId="{6DFE0362-C925-6540-AA6D-5D9B828328DD}" dt="2020-06-20T05:27:05.393" v="1" actId="1076"/>
          <ac:picMkLst>
            <pc:docMk/>
            <pc:sldMk cId="2638980273" sldId="257"/>
            <ac:picMk id="5" creationId="{CD3E018E-1B14-4FC4-9C0A-8C461996945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5C136-002A-438C-B1CC-D1B4F76ADC3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0013" y="1143000"/>
            <a:ext cx="4117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A6090-2C5D-4F88-9146-E3030C062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0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94232" rtl="0" eaLnBrk="1" latinLnBrk="0" hangingPunct="1">
      <a:defRPr sz="4717" kern="1200">
        <a:solidFill>
          <a:schemeClr val="tx1"/>
        </a:solidFill>
        <a:latin typeface="+mn-lt"/>
        <a:ea typeface="+mn-ea"/>
        <a:cs typeface="+mn-cs"/>
      </a:defRPr>
    </a:lvl1pPr>
    <a:lvl2pPr marL="1797116" algn="l" defTabSz="3594232" rtl="0" eaLnBrk="1" latinLnBrk="0" hangingPunct="1">
      <a:defRPr sz="4717" kern="1200">
        <a:solidFill>
          <a:schemeClr val="tx1"/>
        </a:solidFill>
        <a:latin typeface="+mn-lt"/>
        <a:ea typeface="+mn-ea"/>
        <a:cs typeface="+mn-cs"/>
      </a:defRPr>
    </a:lvl2pPr>
    <a:lvl3pPr marL="3594232" algn="l" defTabSz="3594232" rtl="0" eaLnBrk="1" latinLnBrk="0" hangingPunct="1">
      <a:defRPr sz="4717" kern="1200">
        <a:solidFill>
          <a:schemeClr val="tx1"/>
        </a:solidFill>
        <a:latin typeface="+mn-lt"/>
        <a:ea typeface="+mn-ea"/>
        <a:cs typeface="+mn-cs"/>
      </a:defRPr>
    </a:lvl3pPr>
    <a:lvl4pPr marL="5391348" algn="l" defTabSz="3594232" rtl="0" eaLnBrk="1" latinLnBrk="0" hangingPunct="1">
      <a:defRPr sz="4717" kern="1200">
        <a:solidFill>
          <a:schemeClr val="tx1"/>
        </a:solidFill>
        <a:latin typeface="+mn-lt"/>
        <a:ea typeface="+mn-ea"/>
        <a:cs typeface="+mn-cs"/>
      </a:defRPr>
    </a:lvl4pPr>
    <a:lvl5pPr marL="7188464" algn="l" defTabSz="3594232" rtl="0" eaLnBrk="1" latinLnBrk="0" hangingPunct="1">
      <a:defRPr sz="4717" kern="1200">
        <a:solidFill>
          <a:schemeClr val="tx1"/>
        </a:solidFill>
        <a:latin typeface="+mn-lt"/>
        <a:ea typeface="+mn-ea"/>
        <a:cs typeface="+mn-cs"/>
      </a:defRPr>
    </a:lvl5pPr>
    <a:lvl6pPr marL="8985580" algn="l" defTabSz="3594232" rtl="0" eaLnBrk="1" latinLnBrk="0" hangingPunct="1">
      <a:defRPr sz="4717" kern="1200">
        <a:solidFill>
          <a:schemeClr val="tx1"/>
        </a:solidFill>
        <a:latin typeface="+mn-lt"/>
        <a:ea typeface="+mn-ea"/>
        <a:cs typeface="+mn-cs"/>
      </a:defRPr>
    </a:lvl6pPr>
    <a:lvl7pPr marL="10782696" algn="l" defTabSz="3594232" rtl="0" eaLnBrk="1" latinLnBrk="0" hangingPunct="1">
      <a:defRPr sz="4717" kern="1200">
        <a:solidFill>
          <a:schemeClr val="tx1"/>
        </a:solidFill>
        <a:latin typeface="+mn-lt"/>
        <a:ea typeface="+mn-ea"/>
        <a:cs typeface="+mn-cs"/>
      </a:defRPr>
    </a:lvl7pPr>
    <a:lvl8pPr marL="12579812" algn="l" defTabSz="3594232" rtl="0" eaLnBrk="1" latinLnBrk="0" hangingPunct="1">
      <a:defRPr sz="4717" kern="1200">
        <a:solidFill>
          <a:schemeClr val="tx1"/>
        </a:solidFill>
        <a:latin typeface="+mn-lt"/>
        <a:ea typeface="+mn-ea"/>
        <a:cs typeface="+mn-cs"/>
      </a:defRPr>
    </a:lvl8pPr>
    <a:lvl9pPr marL="14376928" algn="l" defTabSz="3594232" rtl="0" eaLnBrk="1" latinLnBrk="0" hangingPunct="1">
      <a:defRPr sz="471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5249645"/>
            <a:ext cx="36383199" cy="11167557"/>
          </a:xfrm>
        </p:spPr>
        <p:txBody>
          <a:bodyPr anchor="b"/>
          <a:lstStyle>
            <a:lvl1pPr algn="ctr">
              <a:defRPr sz="280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6847866"/>
            <a:ext cx="32102822" cy="7744520"/>
          </a:xfrm>
        </p:spPr>
        <p:txBody>
          <a:bodyPr/>
          <a:lstStyle>
            <a:lvl1pPr marL="0" indent="0" algn="ctr">
              <a:buNone/>
              <a:defRPr sz="11226"/>
            </a:lvl1pPr>
            <a:lvl2pPr marL="2138462" indent="0" algn="ctr">
              <a:buNone/>
              <a:defRPr sz="9355"/>
            </a:lvl2pPr>
            <a:lvl3pPr marL="4276923" indent="0" algn="ctr">
              <a:buNone/>
              <a:defRPr sz="8419"/>
            </a:lvl3pPr>
            <a:lvl4pPr marL="6415385" indent="0" algn="ctr">
              <a:buNone/>
              <a:defRPr sz="7484"/>
            </a:lvl4pPr>
            <a:lvl5pPr marL="8553846" indent="0" algn="ctr">
              <a:buNone/>
              <a:defRPr sz="7484"/>
            </a:lvl5pPr>
            <a:lvl6pPr marL="10692308" indent="0" algn="ctr">
              <a:buNone/>
              <a:defRPr sz="7484"/>
            </a:lvl6pPr>
            <a:lvl7pPr marL="12830769" indent="0" algn="ctr">
              <a:buNone/>
              <a:defRPr sz="7484"/>
            </a:lvl7pPr>
            <a:lvl8pPr marL="14969231" indent="0" algn="ctr">
              <a:buNone/>
              <a:defRPr sz="7484"/>
            </a:lvl8pPr>
            <a:lvl9pPr marL="17107692" indent="0" algn="ctr">
              <a:buNone/>
              <a:defRPr sz="748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1717-FDE2-40AC-A72D-587EF5216DEC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FEE5-E458-44C9-A8DE-C0E8A3804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21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1717-FDE2-40AC-A72D-587EF5216DEC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FEE5-E458-44C9-A8DE-C0E8A3804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707805"/>
            <a:ext cx="9229561" cy="2718379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707805"/>
            <a:ext cx="27153637" cy="271837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1717-FDE2-40AC-A72D-587EF5216DEC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FEE5-E458-44C9-A8DE-C0E8A3804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1717-FDE2-40AC-A72D-587EF5216DEC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FEE5-E458-44C9-A8DE-C0E8A3804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5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996990"/>
            <a:ext cx="36918246" cy="13343149"/>
          </a:xfrm>
        </p:spPr>
        <p:txBody>
          <a:bodyPr anchor="b"/>
          <a:lstStyle>
            <a:lvl1pPr>
              <a:defRPr sz="2806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1466370"/>
            <a:ext cx="36918246" cy="7016847"/>
          </a:xfrm>
        </p:spPr>
        <p:txBody>
          <a:bodyPr/>
          <a:lstStyle>
            <a:lvl1pPr marL="0" indent="0">
              <a:buNone/>
              <a:defRPr sz="11226">
                <a:solidFill>
                  <a:schemeClr val="tx1"/>
                </a:solidFill>
              </a:defRPr>
            </a:lvl1pPr>
            <a:lvl2pPr marL="2138462" indent="0">
              <a:buNone/>
              <a:defRPr sz="9355">
                <a:solidFill>
                  <a:schemeClr val="tx1">
                    <a:tint val="75000"/>
                  </a:schemeClr>
                </a:solidFill>
              </a:defRPr>
            </a:lvl2pPr>
            <a:lvl3pPr marL="4276923" indent="0">
              <a:buNone/>
              <a:defRPr sz="8419">
                <a:solidFill>
                  <a:schemeClr val="tx1">
                    <a:tint val="75000"/>
                  </a:schemeClr>
                </a:solidFill>
              </a:defRPr>
            </a:lvl3pPr>
            <a:lvl4pPr marL="6415385" indent="0">
              <a:buNone/>
              <a:defRPr sz="7484">
                <a:solidFill>
                  <a:schemeClr val="tx1">
                    <a:tint val="75000"/>
                  </a:schemeClr>
                </a:solidFill>
              </a:defRPr>
            </a:lvl4pPr>
            <a:lvl5pPr marL="8553846" indent="0">
              <a:buNone/>
              <a:defRPr sz="7484">
                <a:solidFill>
                  <a:schemeClr val="tx1">
                    <a:tint val="75000"/>
                  </a:schemeClr>
                </a:solidFill>
              </a:defRPr>
            </a:lvl5pPr>
            <a:lvl6pPr marL="10692308" indent="0">
              <a:buNone/>
              <a:defRPr sz="7484">
                <a:solidFill>
                  <a:schemeClr val="tx1">
                    <a:tint val="75000"/>
                  </a:schemeClr>
                </a:solidFill>
              </a:defRPr>
            </a:lvl6pPr>
            <a:lvl7pPr marL="12830769" indent="0">
              <a:buNone/>
              <a:defRPr sz="7484">
                <a:solidFill>
                  <a:schemeClr val="tx1">
                    <a:tint val="75000"/>
                  </a:schemeClr>
                </a:solidFill>
              </a:defRPr>
            </a:lvl7pPr>
            <a:lvl8pPr marL="14969231" indent="0">
              <a:buNone/>
              <a:defRPr sz="7484">
                <a:solidFill>
                  <a:schemeClr val="tx1">
                    <a:tint val="75000"/>
                  </a:schemeClr>
                </a:solidFill>
              </a:defRPr>
            </a:lvl8pPr>
            <a:lvl9pPr marL="17107692" indent="0">
              <a:buNone/>
              <a:defRPr sz="74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1717-FDE2-40AC-A72D-587EF5216DEC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FEE5-E458-44C9-A8DE-C0E8A3804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8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539023"/>
            <a:ext cx="18191599" cy="20352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539023"/>
            <a:ext cx="18191599" cy="20352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1717-FDE2-40AC-A72D-587EF5216DEC}" type="datetimeFigureOut">
              <a:rPr lang="en-US" smtClean="0"/>
              <a:t>6/23/20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FEE5-E458-44C9-A8DE-C0E8A3804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707812"/>
            <a:ext cx="36918246" cy="6200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863329"/>
            <a:ext cx="18107995" cy="3853696"/>
          </a:xfrm>
        </p:spPr>
        <p:txBody>
          <a:bodyPr anchor="b"/>
          <a:lstStyle>
            <a:lvl1pPr marL="0" indent="0">
              <a:buNone/>
              <a:defRPr sz="11226" b="1"/>
            </a:lvl1pPr>
            <a:lvl2pPr marL="2138462" indent="0">
              <a:buNone/>
              <a:defRPr sz="9355" b="1"/>
            </a:lvl2pPr>
            <a:lvl3pPr marL="4276923" indent="0">
              <a:buNone/>
              <a:defRPr sz="8419" b="1"/>
            </a:lvl3pPr>
            <a:lvl4pPr marL="6415385" indent="0">
              <a:buNone/>
              <a:defRPr sz="7484" b="1"/>
            </a:lvl4pPr>
            <a:lvl5pPr marL="8553846" indent="0">
              <a:buNone/>
              <a:defRPr sz="7484" b="1"/>
            </a:lvl5pPr>
            <a:lvl6pPr marL="10692308" indent="0">
              <a:buNone/>
              <a:defRPr sz="7484" b="1"/>
            </a:lvl6pPr>
            <a:lvl7pPr marL="12830769" indent="0">
              <a:buNone/>
              <a:defRPr sz="7484" b="1"/>
            </a:lvl7pPr>
            <a:lvl8pPr marL="14969231" indent="0">
              <a:buNone/>
              <a:defRPr sz="7484" b="1"/>
            </a:lvl8pPr>
            <a:lvl9pPr marL="17107692" indent="0">
              <a:buNone/>
              <a:defRPr sz="74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717024"/>
            <a:ext cx="18107995" cy="172339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863329"/>
            <a:ext cx="18197174" cy="3853696"/>
          </a:xfrm>
        </p:spPr>
        <p:txBody>
          <a:bodyPr anchor="b"/>
          <a:lstStyle>
            <a:lvl1pPr marL="0" indent="0">
              <a:buNone/>
              <a:defRPr sz="11226" b="1"/>
            </a:lvl1pPr>
            <a:lvl2pPr marL="2138462" indent="0">
              <a:buNone/>
              <a:defRPr sz="9355" b="1"/>
            </a:lvl2pPr>
            <a:lvl3pPr marL="4276923" indent="0">
              <a:buNone/>
              <a:defRPr sz="8419" b="1"/>
            </a:lvl3pPr>
            <a:lvl4pPr marL="6415385" indent="0">
              <a:buNone/>
              <a:defRPr sz="7484" b="1"/>
            </a:lvl4pPr>
            <a:lvl5pPr marL="8553846" indent="0">
              <a:buNone/>
              <a:defRPr sz="7484" b="1"/>
            </a:lvl5pPr>
            <a:lvl6pPr marL="10692308" indent="0">
              <a:buNone/>
              <a:defRPr sz="7484" b="1"/>
            </a:lvl6pPr>
            <a:lvl7pPr marL="12830769" indent="0">
              <a:buNone/>
              <a:defRPr sz="7484" b="1"/>
            </a:lvl7pPr>
            <a:lvl8pPr marL="14969231" indent="0">
              <a:buNone/>
              <a:defRPr sz="7484" b="1"/>
            </a:lvl8pPr>
            <a:lvl9pPr marL="17107692" indent="0">
              <a:buNone/>
              <a:defRPr sz="74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717024"/>
            <a:ext cx="18197174" cy="172339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1717-FDE2-40AC-A72D-587EF5216DEC}" type="datetimeFigureOut">
              <a:rPr lang="en-US" smtClean="0"/>
              <a:t>6/23/20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FEE5-E458-44C9-A8DE-C0E8A3804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1717-FDE2-40AC-A72D-587EF5216DEC}" type="datetimeFigureOut">
              <a:rPr lang="en-US" smtClean="0"/>
              <a:t>6/23/20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FEE5-E458-44C9-A8DE-C0E8A3804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3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1717-FDE2-40AC-A72D-587EF5216DEC}" type="datetimeFigureOut">
              <a:rPr lang="en-US" smtClean="0"/>
              <a:t>6/23/20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FEE5-E458-44C9-A8DE-C0E8A3804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3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138468"/>
            <a:ext cx="13805328" cy="7484639"/>
          </a:xfrm>
        </p:spPr>
        <p:txBody>
          <a:bodyPr anchor="b"/>
          <a:lstStyle>
            <a:lvl1pPr>
              <a:defRPr sz="149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618505"/>
            <a:ext cx="21669405" cy="22795478"/>
          </a:xfrm>
        </p:spPr>
        <p:txBody>
          <a:bodyPr/>
          <a:lstStyle>
            <a:lvl1pPr>
              <a:defRPr sz="14967"/>
            </a:lvl1pPr>
            <a:lvl2pPr>
              <a:defRPr sz="13096"/>
            </a:lvl2pPr>
            <a:lvl3pPr>
              <a:defRPr sz="11226"/>
            </a:lvl3pPr>
            <a:lvl4pPr>
              <a:defRPr sz="9355"/>
            </a:lvl4pPr>
            <a:lvl5pPr>
              <a:defRPr sz="9355"/>
            </a:lvl5pPr>
            <a:lvl6pPr>
              <a:defRPr sz="9355"/>
            </a:lvl6pPr>
            <a:lvl7pPr>
              <a:defRPr sz="9355"/>
            </a:lvl7pPr>
            <a:lvl8pPr>
              <a:defRPr sz="9355"/>
            </a:lvl8pPr>
            <a:lvl9pPr>
              <a:defRPr sz="93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623108"/>
            <a:ext cx="13805328" cy="17827997"/>
          </a:xfrm>
        </p:spPr>
        <p:txBody>
          <a:bodyPr/>
          <a:lstStyle>
            <a:lvl1pPr marL="0" indent="0">
              <a:buNone/>
              <a:defRPr sz="7484"/>
            </a:lvl1pPr>
            <a:lvl2pPr marL="2138462" indent="0">
              <a:buNone/>
              <a:defRPr sz="6548"/>
            </a:lvl2pPr>
            <a:lvl3pPr marL="4276923" indent="0">
              <a:buNone/>
              <a:defRPr sz="5613"/>
            </a:lvl3pPr>
            <a:lvl4pPr marL="6415385" indent="0">
              <a:buNone/>
              <a:defRPr sz="4677"/>
            </a:lvl4pPr>
            <a:lvl5pPr marL="8553846" indent="0">
              <a:buNone/>
              <a:defRPr sz="4677"/>
            </a:lvl5pPr>
            <a:lvl6pPr marL="10692308" indent="0">
              <a:buNone/>
              <a:defRPr sz="4677"/>
            </a:lvl6pPr>
            <a:lvl7pPr marL="12830769" indent="0">
              <a:buNone/>
              <a:defRPr sz="4677"/>
            </a:lvl7pPr>
            <a:lvl8pPr marL="14969231" indent="0">
              <a:buNone/>
              <a:defRPr sz="4677"/>
            </a:lvl8pPr>
            <a:lvl9pPr marL="17107692" indent="0">
              <a:buNone/>
              <a:defRPr sz="46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1717-FDE2-40AC-A72D-587EF5216DEC}" type="datetimeFigureOut">
              <a:rPr lang="en-US" smtClean="0"/>
              <a:t>6/23/20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FEE5-E458-44C9-A8DE-C0E8A3804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63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138468"/>
            <a:ext cx="13805328" cy="7484639"/>
          </a:xfrm>
        </p:spPr>
        <p:txBody>
          <a:bodyPr anchor="b"/>
          <a:lstStyle>
            <a:lvl1pPr>
              <a:defRPr sz="149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618505"/>
            <a:ext cx="21669405" cy="22795478"/>
          </a:xfrm>
        </p:spPr>
        <p:txBody>
          <a:bodyPr anchor="t"/>
          <a:lstStyle>
            <a:lvl1pPr marL="0" indent="0">
              <a:buNone/>
              <a:defRPr sz="14967"/>
            </a:lvl1pPr>
            <a:lvl2pPr marL="2138462" indent="0">
              <a:buNone/>
              <a:defRPr sz="13096"/>
            </a:lvl2pPr>
            <a:lvl3pPr marL="4276923" indent="0">
              <a:buNone/>
              <a:defRPr sz="11226"/>
            </a:lvl3pPr>
            <a:lvl4pPr marL="6415385" indent="0">
              <a:buNone/>
              <a:defRPr sz="9355"/>
            </a:lvl4pPr>
            <a:lvl5pPr marL="8553846" indent="0">
              <a:buNone/>
              <a:defRPr sz="9355"/>
            </a:lvl5pPr>
            <a:lvl6pPr marL="10692308" indent="0">
              <a:buNone/>
              <a:defRPr sz="9355"/>
            </a:lvl6pPr>
            <a:lvl7pPr marL="12830769" indent="0">
              <a:buNone/>
              <a:defRPr sz="9355"/>
            </a:lvl7pPr>
            <a:lvl8pPr marL="14969231" indent="0">
              <a:buNone/>
              <a:defRPr sz="9355"/>
            </a:lvl8pPr>
            <a:lvl9pPr marL="17107692" indent="0">
              <a:buNone/>
              <a:defRPr sz="935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623108"/>
            <a:ext cx="13805328" cy="17827997"/>
          </a:xfrm>
        </p:spPr>
        <p:txBody>
          <a:bodyPr/>
          <a:lstStyle>
            <a:lvl1pPr marL="0" indent="0">
              <a:buNone/>
              <a:defRPr sz="7484"/>
            </a:lvl1pPr>
            <a:lvl2pPr marL="2138462" indent="0">
              <a:buNone/>
              <a:defRPr sz="6548"/>
            </a:lvl2pPr>
            <a:lvl3pPr marL="4276923" indent="0">
              <a:buNone/>
              <a:defRPr sz="5613"/>
            </a:lvl3pPr>
            <a:lvl4pPr marL="6415385" indent="0">
              <a:buNone/>
              <a:defRPr sz="4677"/>
            </a:lvl4pPr>
            <a:lvl5pPr marL="8553846" indent="0">
              <a:buNone/>
              <a:defRPr sz="4677"/>
            </a:lvl5pPr>
            <a:lvl6pPr marL="10692308" indent="0">
              <a:buNone/>
              <a:defRPr sz="4677"/>
            </a:lvl6pPr>
            <a:lvl7pPr marL="12830769" indent="0">
              <a:buNone/>
              <a:defRPr sz="4677"/>
            </a:lvl7pPr>
            <a:lvl8pPr marL="14969231" indent="0">
              <a:buNone/>
              <a:defRPr sz="4677"/>
            </a:lvl8pPr>
            <a:lvl9pPr marL="17107692" indent="0">
              <a:buNone/>
              <a:defRPr sz="46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1717-FDE2-40AC-A72D-587EF5216DEC}" type="datetimeFigureOut">
              <a:rPr lang="en-US" smtClean="0"/>
              <a:t>6/23/20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FEE5-E458-44C9-A8DE-C0E8A3804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3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707812"/>
            <a:ext cx="36918246" cy="6200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539023"/>
            <a:ext cx="36918246" cy="20352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9730657"/>
            <a:ext cx="9630847" cy="17078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31717-FDE2-40AC-A72D-587EF5216DEC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9730657"/>
            <a:ext cx="14446270" cy="17078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9730657"/>
            <a:ext cx="9630847" cy="17078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FEE5-E458-44C9-A8DE-C0E8A3804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8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276923" rtl="0" eaLnBrk="1" latinLnBrk="0" hangingPunct="1">
        <a:lnSpc>
          <a:spcPct val="90000"/>
        </a:lnSpc>
        <a:spcBef>
          <a:spcPct val="0"/>
        </a:spcBef>
        <a:buNone/>
        <a:defRPr sz="205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69231" indent="-1069231" algn="l" defTabSz="4276923" rtl="0" eaLnBrk="1" latinLnBrk="0" hangingPunct="1">
        <a:lnSpc>
          <a:spcPct val="90000"/>
        </a:lnSpc>
        <a:spcBef>
          <a:spcPts val="4677"/>
        </a:spcBef>
        <a:buFont typeface="Arial" panose="020B0604020202020204" pitchFamily="34" charset="0"/>
        <a:buChar char="•"/>
        <a:defRPr sz="13096" kern="1200">
          <a:solidFill>
            <a:schemeClr val="tx1"/>
          </a:solidFill>
          <a:latin typeface="+mn-lt"/>
          <a:ea typeface="+mn-ea"/>
          <a:cs typeface="+mn-cs"/>
        </a:defRPr>
      </a:lvl1pPr>
      <a:lvl2pPr marL="3207692" indent="-1069231" algn="l" defTabSz="4276923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11226" kern="1200">
          <a:solidFill>
            <a:schemeClr val="tx1"/>
          </a:solidFill>
          <a:latin typeface="+mn-lt"/>
          <a:ea typeface="+mn-ea"/>
          <a:cs typeface="+mn-cs"/>
        </a:defRPr>
      </a:lvl2pPr>
      <a:lvl3pPr marL="5346154" indent="-1069231" algn="l" defTabSz="4276923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9355" kern="1200">
          <a:solidFill>
            <a:schemeClr val="tx1"/>
          </a:solidFill>
          <a:latin typeface="+mn-lt"/>
          <a:ea typeface="+mn-ea"/>
          <a:cs typeface="+mn-cs"/>
        </a:defRPr>
      </a:lvl3pPr>
      <a:lvl4pPr marL="7484615" indent="-1069231" algn="l" defTabSz="4276923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4pPr>
      <a:lvl5pPr marL="9623077" indent="-1069231" algn="l" defTabSz="4276923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5pPr>
      <a:lvl6pPr marL="11761539" indent="-1069231" algn="l" defTabSz="4276923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6pPr>
      <a:lvl7pPr marL="13900000" indent="-1069231" algn="l" defTabSz="4276923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7pPr>
      <a:lvl8pPr marL="16038462" indent="-1069231" algn="l" defTabSz="4276923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8pPr>
      <a:lvl9pPr marL="18176923" indent="-1069231" algn="l" defTabSz="4276923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76923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1pPr>
      <a:lvl2pPr marL="2138462" algn="l" defTabSz="4276923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2pPr>
      <a:lvl3pPr marL="4276923" algn="l" defTabSz="4276923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3pPr>
      <a:lvl4pPr marL="6415385" algn="l" defTabSz="4276923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4pPr>
      <a:lvl5pPr marL="8553846" algn="l" defTabSz="4276923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5pPr>
      <a:lvl6pPr marL="10692308" algn="l" defTabSz="4276923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6pPr>
      <a:lvl7pPr marL="12830769" algn="l" defTabSz="4276923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7pPr>
      <a:lvl8pPr marL="14969231" algn="l" defTabSz="4276923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8pPr>
      <a:lvl9pPr marL="17107692" algn="l" defTabSz="4276923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3E018E-1B14-4FC4-9C0A-8C4619969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50"/>
            <a:ext cx="42803761" cy="32077675"/>
          </a:xfrm>
        </p:spPr>
      </p:pic>
      <p:pic>
        <p:nvPicPr>
          <p:cNvPr id="3" name="Narration_PEB0346_WRatanalert.m4a" descr="Narration_PEB0346_WRatanalert.m4a">
            <a:hlinkClick r:id="" action="ppaction://media"/>
            <a:extLst>
              <a:ext uri="{FF2B5EF4-FFF2-40B4-BE49-F238E27FC236}">
                <a16:creationId xmlns:a16="http://schemas.microsoft.com/office/drawing/2014/main" id="{7623B0A7-80F8-104D-AB39-0C9989D2A5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729503" y="18145400"/>
            <a:ext cx="3694112" cy="36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8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3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1792</TotalTime>
  <Words>0</Words>
  <Application>Microsoft Macintosh PowerPoint</Application>
  <PresentationFormat>Custom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Kung</dc:creator>
  <cp:lastModifiedBy>Worapon Ratanalert</cp:lastModifiedBy>
  <cp:revision>11</cp:revision>
  <dcterms:created xsi:type="dcterms:W3CDTF">2020-06-17T15:44:44Z</dcterms:created>
  <dcterms:modified xsi:type="dcterms:W3CDTF">2020-06-22T18:20:46Z</dcterms:modified>
</cp:coreProperties>
</file>